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19B90-CD7C-4AA3-9673-CC13EE84E30B}" v="1148" dt="2019-01-30T18:39:55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098f4e353af9192" providerId="LiveId" clId="{B8A19B90-CD7C-4AA3-9673-CC13EE84E30B}"/>
    <pc:docChg chg="undo custSel addSld modSld">
      <pc:chgData name="" userId="b098f4e353af9192" providerId="LiveId" clId="{B8A19B90-CD7C-4AA3-9673-CC13EE84E30B}" dt="2019-01-30T18:39:55.443" v="1145" actId="20577"/>
      <pc:docMkLst>
        <pc:docMk/>
      </pc:docMkLst>
      <pc:sldChg chg="addSp modSp modAnim">
        <pc:chgData name="" userId="b098f4e353af9192" providerId="LiveId" clId="{B8A19B90-CD7C-4AA3-9673-CC13EE84E30B}" dt="2019-01-30T18:39:55.443" v="1145" actId="20577"/>
        <pc:sldMkLst>
          <pc:docMk/>
          <pc:sldMk cId="2745272937" sldId="256"/>
        </pc:sldMkLst>
        <pc:spChg chg="mod">
          <ac:chgData name="" userId="b098f4e353af9192" providerId="LiveId" clId="{B8A19B90-CD7C-4AA3-9673-CC13EE84E30B}" dt="2019-01-30T14:37:38.531" v="1082" actId="20577"/>
          <ac:spMkLst>
            <pc:docMk/>
            <pc:sldMk cId="2745272937" sldId="256"/>
            <ac:spMk id="2" creationId="{A591C6F4-6EB5-4E61-B428-F79FAAB09A1C}"/>
          </ac:spMkLst>
        </pc:spChg>
        <pc:spChg chg="mod">
          <ac:chgData name="" userId="b098f4e353af9192" providerId="LiveId" clId="{B8A19B90-CD7C-4AA3-9673-CC13EE84E30B}" dt="2019-01-30T14:37:32.308" v="1081" actId="20577"/>
          <ac:spMkLst>
            <pc:docMk/>
            <pc:sldMk cId="2745272937" sldId="256"/>
            <ac:spMk id="3" creationId="{26B26262-579D-4391-B5E7-CED3636D7711}"/>
          </ac:spMkLst>
        </pc:spChg>
        <pc:spChg chg="add mod">
          <ac:chgData name="" userId="b098f4e353af9192" providerId="LiveId" clId="{B8A19B90-CD7C-4AA3-9673-CC13EE84E30B}" dt="2019-01-30T18:39:55.443" v="1145" actId="20577"/>
          <ac:spMkLst>
            <pc:docMk/>
            <pc:sldMk cId="2745272937" sldId="256"/>
            <ac:spMk id="4" creationId="{06E59C01-98B1-4FFF-A955-BFB2CD374638}"/>
          </ac:spMkLst>
        </pc:spChg>
      </pc:sldChg>
      <pc:sldChg chg="modSp modTransition">
        <pc:chgData name="" userId="b098f4e353af9192" providerId="LiveId" clId="{B8A19B90-CD7C-4AA3-9673-CC13EE84E30B}" dt="2019-01-25T05:57:15.664" v="970"/>
        <pc:sldMkLst>
          <pc:docMk/>
          <pc:sldMk cId="1896898100" sldId="257"/>
        </pc:sldMkLst>
        <pc:spChg chg="mod">
          <ac:chgData name="" userId="b098f4e353af9192" providerId="LiveId" clId="{B8A19B90-CD7C-4AA3-9673-CC13EE84E30B}" dt="2019-01-25T02:42:11.771" v="8" actId="20577"/>
          <ac:spMkLst>
            <pc:docMk/>
            <pc:sldMk cId="1896898100" sldId="257"/>
            <ac:spMk id="5" creationId="{80BF1811-F55C-4039-BBED-2D27DEF510B8}"/>
          </ac:spMkLst>
        </pc:spChg>
      </pc:sldChg>
      <pc:sldChg chg="modTransition modAnim">
        <pc:chgData name="" userId="b098f4e353af9192" providerId="LiveId" clId="{B8A19B90-CD7C-4AA3-9673-CC13EE84E30B}" dt="2019-01-30T14:55:20.147" v="1089"/>
        <pc:sldMkLst>
          <pc:docMk/>
          <pc:sldMk cId="1945534749" sldId="258"/>
        </pc:sldMkLst>
      </pc:sldChg>
      <pc:sldChg chg="modTransition modAnim">
        <pc:chgData name="" userId="b098f4e353af9192" providerId="LiveId" clId="{B8A19B90-CD7C-4AA3-9673-CC13EE84E30B}" dt="2019-01-25T05:26:25.209" v="446"/>
        <pc:sldMkLst>
          <pc:docMk/>
          <pc:sldMk cId="2383492317" sldId="260"/>
        </pc:sldMkLst>
      </pc:sldChg>
      <pc:sldChg chg="addSp modSp add modAnim">
        <pc:chgData name="" userId="b098f4e353af9192" providerId="LiveId" clId="{B8A19B90-CD7C-4AA3-9673-CC13EE84E30B}" dt="2019-01-30T15:15:04.832" v="1141"/>
        <pc:sldMkLst>
          <pc:docMk/>
          <pc:sldMk cId="668513195" sldId="261"/>
        </pc:sldMkLst>
        <pc:spChg chg="add mod">
          <ac:chgData name="" userId="b098f4e353af9192" providerId="LiveId" clId="{B8A19B90-CD7C-4AA3-9673-CC13EE84E30B}" dt="2019-01-25T04:11:14.024" v="15" actId="207"/>
          <ac:spMkLst>
            <pc:docMk/>
            <pc:sldMk cId="668513195" sldId="261"/>
            <ac:spMk id="2" creationId="{65804F03-4FA3-4423-8942-C77F5B4A337F}"/>
          </ac:spMkLst>
        </pc:spChg>
        <pc:spChg chg="add mod">
          <ac:chgData name="" userId="b098f4e353af9192" providerId="LiveId" clId="{B8A19B90-CD7C-4AA3-9673-CC13EE84E30B}" dt="2019-01-30T15:13:49.252" v="1135" actId="1076"/>
          <ac:spMkLst>
            <pc:docMk/>
            <pc:sldMk cId="668513195" sldId="261"/>
            <ac:spMk id="3" creationId="{3C6FEC9B-AB78-4CAC-83FA-556466872B39}"/>
          </ac:spMkLst>
        </pc:spChg>
        <pc:spChg chg="add mod">
          <ac:chgData name="" userId="b098f4e353af9192" providerId="LiveId" clId="{B8A19B90-CD7C-4AA3-9673-CC13EE84E30B}" dt="2019-01-25T04:14:54.705" v="168" actId="20577"/>
          <ac:spMkLst>
            <pc:docMk/>
            <pc:sldMk cId="668513195" sldId="261"/>
            <ac:spMk id="4" creationId="{9E66B714-ED7E-400B-A083-3178DE48A96C}"/>
          </ac:spMkLst>
        </pc:spChg>
        <pc:spChg chg="add mod">
          <ac:chgData name="" userId="b098f4e353af9192" providerId="LiveId" clId="{B8A19B90-CD7C-4AA3-9673-CC13EE84E30B}" dt="2019-01-30T15:14:02.492" v="1136"/>
          <ac:spMkLst>
            <pc:docMk/>
            <pc:sldMk cId="668513195" sldId="261"/>
            <ac:spMk id="5" creationId="{B0FEAF22-92EF-46E0-89EF-15866B96AFF2}"/>
          </ac:spMkLst>
        </pc:spChg>
        <pc:spChg chg="add mod">
          <ac:chgData name="" userId="b098f4e353af9192" providerId="LiveId" clId="{B8A19B90-CD7C-4AA3-9673-CC13EE84E30B}" dt="2019-01-30T15:14:14.538" v="1139" actId="14100"/>
          <ac:spMkLst>
            <pc:docMk/>
            <pc:sldMk cId="668513195" sldId="261"/>
            <ac:spMk id="6" creationId="{92CBDDE0-BC32-464A-BC84-44D71552E2F6}"/>
          </ac:spMkLst>
        </pc:spChg>
      </pc:sldChg>
      <pc:sldChg chg="addSp modSp add modAnim">
        <pc:chgData name="" userId="b098f4e353af9192" providerId="LiveId" clId="{B8A19B90-CD7C-4AA3-9673-CC13EE84E30B}" dt="2019-01-25T05:25:29.079" v="444"/>
        <pc:sldMkLst>
          <pc:docMk/>
          <pc:sldMk cId="4137722062" sldId="262"/>
        </pc:sldMkLst>
        <pc:spChg chg="add mod">
          <ac:chgData name="" userId="b098f4e353af9192" providerId="LiveId" clId="{B8A19B90-CD7C-4AA3-9673-CC13EE84E30B}" dt="2019-01-25T04:47:37.082" v="238" actId="207"/>
          <ac:spMkLst>
            <pc:docMk/>
            <pc:sldMk cId="4137722062" sldId="262"/>
            <ac:spMk id="2" creationId="{F16C0DDC-BC47-4E83-A600-B1F1C181AC5C}"/>
          </ac:spMkLst>
        </pc:spChg>
        <pc:spChg chg="add mod">
          <ac:chgData name="" userId="b098f4e353af9192" providerId="LiveId" clId="{B8A19B90-CD7C-4AA3-9673-CC13EE84E30B}" dt="2019-01-25T04:48:02.387" v="241" actId="14100"/>
          <ac:spMkLst>
            <pc:docMk/>
            <pc:sldMk cId="4137722062" sldId="262"/>
            <ac:spMk id="3" creationId="{B575F8C6-BE57-46C9-9D5B-0E6868A13779}"/>
          </ac:spMkLst>
        </pc:spChg>
        <pc:spChg chg="add mod">
          <ac:chgData name="" userId="b098f4e353af9192" providerId="LiveId" clId="{B8A19B90-CD7C-4AA3-9673-CC13EE84E30B}" dt="2019-01-25T04:49:37.755" v="260" actId="20577"/>
          <ac:spMkLst>
            <pc:docMk/>
            <pc:sldMk cId="4137722062" sldId="262"/>
            <ac:spMk id="4" creationId="{8BDD72DF-CE93-4C71-A0A5-45F0B96D90D4}"/>
          </ac:spMkLst>
        </pc:spChg>
        <pc:spChg chg="add mod">
          <ac:chgData name="" userId="b098f4e353af9192" providerId="LiveId" clId="{B8A19B90-CD7C-4AA3-9673-CC13EE84E30B}" dt="2019-01-25T04:54:28.050" v="279" actId="108"/>
          <ac:spMkLst>
            <pc:docMk/>
            <pc:sldMk cId="4137722062" sldId="262"/>
            <ac:spMk id="5" creationId="{DF168D3D-2239-4AA7-80D7-6DB57C9DD092}"/>
          </ac:spMkLst>
        </pc:spChg>
      </pc:sldChg>
      <pc:sldChg chg="addSp modSp add modAnim">
        <pc:chgData name="" userId="b098f4e353af9192" providerId="LiveId" clId="{B8A19B90-CD7C-4AA3-9673-CC13EE84E30B}" dt="2019-01-25T05:21:52.462" v="440"/>
        <pc:sldMkLst>
          <pc:docMk/>
          <pc:sldMk cId="2105377828" sldId="263"/>
        </pc:sldMkLst>
        <pc:spChg chg="add mod">
          <ac:chgData name="" userId="b098f4e353af9192" providerId="LiveId" clId="{B8A19B90-CD7C-4AA3-9673-CC13EE84E30B}" dt="2019-01-25T05:04:09.982" v="365" actId="14100"/>
          <ac:spMkLst>
            <pc:docMk/>
            <pc:sldMk cId="2105377828" sldId="263"/>
            <ac:spMk id="2" creationId="{9C288FD4-384F-41F1-9983-1076FCA98D1E}"/>
          </ac:spMkLst>
        </pc:spChg>
        <pc:spChg chg="add mod">
          <ac:chgData name="" userId="b098f4e353af9192" providerId="LiveId" clId="{B8A19B90-CD7C-4AA3-9673-CC13EE84E30B}" dt="2019-01-25T05:14:05.312" v="371" actId="14100"/>
          <ac:spMkLst>
            <pc:docMk/>
            <pc:sldMk cId="2105377828" sldId="263"/>
            <ac:spMk id="3" creationId="{AC13CC85-A7F1-4B3F-921B-EEEDCDF32558}"/>
          </ac:spMkLst>
        </pc:spChg>
        <pc:spChg chg="add mod">
          <ac:chgData name="" userId="b098f4e353af9192" providerId="LiveId" clId="{B8A19B90-CD7C-4AA3-9673-CC13EE84E30B}" dt="2019-01-25T05:16:03.386" v="379" actId="1076"/>
          <ac:spMkLst>
            <pc:docMk/>
            <pc:sldMk cId="2105377828" sldId="263"/>
            <ac:spMk id="4" creationId="{53EF6A94-8D47-458F-BDAD-0E558C2E2620}"/>
          </ac:spMkLst>
        </pc:spChg>
        <pc:spChg chg="add mod">
          <ac:chgData name="" userId="b098f4e353af9192" providerId="LiveId" clId="{B8A19B90-CD7C-4AA3-9673-CC13EE84E30B}" dt="2019-01-25T05:15:53.422" v="378" actId="1076"/>
          <ac:spMkLst>
            <pc:docMk/>
            <pc:sldMk cId="2105377828" sldId="263"/>
            <ac:spMk id="5" creationId="{712901FA-80E5-4970-BAD6-FD7E9D2257BB}"/>
          </ac:spMkLst>
        </pc:spChg>
        <pc:spChg chg="add mod">
          <ac:chgData name="" userId="b098f4e353af9192" providerId="LiveId" clId="{B8A19B90-CD7C-4AA3-9673-CC13EE84E30B}" dt="2019-01-25T05:17:29.727" v="411" actId="20577"/>
          <ac:spMkLst>
            <pc:docMk/>
            <pc:sldMk cId="2105377828" sldId="263"/>
            <ac:spMk id="6" creationId="{8BAF1137-4A31-4DCB-8344-7923FF46508D}"/>
          </ac:spMkLst>
        </pc:spChg>
        <pc:spChg chg="add mod">
          <ac:chgData name="" userId="b098f4e353af9192" providerId="LiveId" clId="{B8A19B90-CD7C-4AA3-9673-CC13EE84E30B}" dt="2019-01-25T05:17:44.784" v="423" actId="20577"/>
          <ac:spMkLst>
            <pc:docMk/>
            <pc:sldMk cId="2105377828" sldId="263"/>
            <ac:spMk id="7" creationId="{72FB5C4F-0EFC-4440-B2C2-C1827E5C883C}"/>
          </ac:spMkLst>
        </pc:spChg>
        <pc:spChg chg="add mod">
          <ac:chgData name="" userId="b098f4e353af9192" providerId="LiveId" clId="{B8A19B90-CD7C-4AA3-9673-CC13EE84E30B}" dt="2019-01-25T05:18:27.839" v="436" actId="20577"/>
          <ac:spMkLst>
            <pc:docMk/>
            <pc:sldMk cId="2105377828" sldId="263"/>
            <ac:spMk id="8" creationId="{DBA3D76C-726A-409C-B859-E9598BF8B9D3}"/>
          </ac:spMkLst>
        </pc:spChg>
      </pc:sldChg>
      <pc:sldChg chg="addSp delSp modSp add modAnim">
        <pc:chgData name="" userId="b098f4e353af9192" providerId="LiveId" clId="{B8A19B90-CD7C-4AA3-9673-CC13EE84E30B}" dt="2019-01-30T15:09:35.092" v="1131" actId="20577"/>
        <pc:sldMkLst>
          <pc:docMk/>
          <pc:sldMk cId="509592243" sldId="264"/>
        </pc:sldMkLst>
        <pc:spChg chg="add del mod">
          <ac:chgData name="" userId="b098f4e353af9192" providerId="LiveId" clId="{B8A19B90-CD7C-4AA3-9673-CC13EE84E30B}" dt="2019-01-30T15:07:28.871" v="1125" actId="478"/>
          <ac:spMkLst>
            <pc:docMk/>
            <pc:sldMk cId="509592243" sldId="264"/>
            <ac:spMk id="2" creationId="{D323B834-6495-4AD6-B1A7-18F44F898A1A}"/>
          </ac:spMkLst>
        </pc:spChg>
        <pc:spChg chg="add mod">
          <ac:chgData name="" userId="b098f4e353af9192" providerId="LiveId" clId="{B8A19B90-CD7C-4AA3-9673-CC13EE84E30B}" dt="2019-01-30T15:01:02.907" v="1094" actId="207"/>
          <ac:spMkLst>
            <pc:docMk/>
            <pc:sldMk cId="509592243" sldId="264"/>
            <ac:spMk id="3" creationId="{A8CEB347-218A-424B-B7C7-432EF5B206B7}"/>
          </ac:spMkLst>
        </pc:spChg>
        <pc:spChg chg="add del mod">
          <ac:chgData name="" userId="b098f4e353af9192" providerId="LiveId" clId="{B8A19B90-CD7C-4AA3-9673-CC13EE84E30B}" dt="2019-01-30T15:02:39.543" v="1102"/>
          <ac:spMkLst>
            <pc:docMk/>
            <pc:sldMk cId="509592243" sldId="264"/>
            <ac:spMk id="4" creationId="{4A653924-5AC2-46B9-B865-C456AB52B3D1}"/>
          </ac:spMkLst>
        </pc:spChg>
        <pc:spChg chg="add mod">
          <ac:chgData name="" userId="b098f4e353af9192" providerId="LiveId" clId="{B8A19B90-CD7C-4AA3-9673-CC13EE84E30B}" dt="2019-01-30T15:02:58.953" v="1105" actId="14100"/>
          <ac:spMkLst>
            <pc:docMk/>
            <pc:sldMk cId="509592243" sldId="264"/>
            <ac:spMk id="5" creationId="{DBD88EB6-80F8-4149-A5C7-4CA496BB2E4E}"/>
          </ac:spMkLst>
        </pc:spChg>
        <pc:spChg chg="add mod">
          <ac:chgData name="" userId="b098f4e353af9192" providerId="LiveId" clId="{B8A19B90-CD7C-4AA3-9673-CC13EE84E30B}" dt="2019-01-30T15:03:35.497" v="1106" actId="571"/>
          <ac:spMkLst>
            <pc:docMk/>
            <pc:sldMk cId="509592243" sldId="264"/>
            <ac:spMk id="6" creationId="{13132B56-E201-4707-995F-1BE9927906A9}"/>
          </ac:spMkLst>
        </pc:spChg>
        <pc:spChg chg="add mod">
          <ac:chgData name="" userId="b098f4e353af9192" providerId="LiveId" clId="{B8A19B90-CD7C-4AA3-9673-CC13EE84E30B}" dt="2019-01-30T15:04:42.521" v="1114" actId="20577"/>
          <ac:spMkLst>
            <pc:docMk/>
            <pc:sldMk cId="509592243" sldId="264"/>
            <ac:spMk id="7" creationId="{9FAE769C-77C8-418D-80C6-1F993328614F}"/>
          </ac:spMkLst>
        </pc:spChg>
        <pc:spChg chg="add mod">
          <ac:chgData name="" userId="b098f4e353af9192" providerId="LiveId" clId="{B8A19B90-CD7C-4AA3-9673-CC13EE84E30B}" dt="2019-01-30T15:06:28.104" v="1118" actId="1076"/>
          <ac:spMkLst>
            <pc:docMk/>
            <pc:sldMk cId="509592243" sldId="264"/>
            <ac:spMk id="8" creationId="{B8E0753C-EB41-4C57-AAAD-47D691548B31}"/>
          </ac:spMkLst>
        </pc:spChg>
        <pc:spChg chg="add mod">
          <ac:chgData name="" userId="b098f4e353af9192" providerId="LiveId" clId="{B8A19B90-CD7C-4AA3-9673-CC13EE84E30B}" dt="2019-01-30T15:09:35.092" v="1131" actId="20577"/>
          <ac:spMkLst>
            <pc:docMk/>
            <pc:sldMk cId="509592243" sldId="264"/>
            <ac:spMk id="9" creationId="{BB7A5C3A-A8E0-4C3E-B538-40A57C402D83}"/>
          </ac:spMkLst>
        </pc:spChg>
      </pc:sldChg>
      <pc:sldChg chg="addSp delSp modSp add modTransition">
        <pc:chgData name="" userId="b098f4e353af9192" providerId="LiveId" clId="{B8A19B90-CD7C-4AA3-9673-CC13EE84E30B}" dt="2019-01-25T05:53:39.635" v="969"/>
        <pc:sldMkLst>
          <pc:docMk/>
          <pc:sldMk cId="381545845" sldId="265"/>
        </pc:sldMkLst>
        <pc:spChg chg="add del mod">
          <ac:chgData name="" userId="b098f4e353af9192" providerId="LiveId" clId="{B8A19B90-CD7C-4AA3-9673-CC13EE84E30B}" dt="2019-01-25T05:52:12.560" v="957" actId="478"/>
          <ac:spMkLst>
            <pc:docMk/>
            <pc:sldMk cId="381545845" sldId="265"/>
            <ac:spMk id="2" creationId="{034DF9B9-ED69-4FC6-B7A8-8A1E2FB2BF7B}"/>
          </ac:spMkLst>
        </pc:spChg>
        <pc:spChg chg="add mod">
          <ac:chgData name="" userId="b098f4e353af9192" providerId="LiveId" clId="{B8A19B90-CD7C-4AA3-9673-CC13EE84E30B}" dt="2019-01-25T05:52:30.198" v="968" actId="20577"/>
          <ac:spMkLst>
            <pc:docMk/>
            <pc:sldMk cId="381545845" sldId="265"/>
            <ac:spMk id="3" creationId="{12D6ABAC-6091-4456-83F6-1BE4557CE0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C6F4-6EB5-4E61-B428-F79FAAB09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Achieved,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26262-579D-4391-B5E7-CED3636D77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&amp; Ascribed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59C01-98B1-4FFF-A955-BFB2CD374638}"/>
              </a:ext>
            </a:extLst>
          </p:cNvPr>
          <p:cNvSpPr txBox="1"/>
          <p:nvPr/>
        </p:nvSpPr>
        <p:spPr>
          <a:xfrm>
            <a:off x="4633784" y="6297537"/>
            <a:ext cx="2767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Prepared by Jimi Akinsanya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7452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D6ABAC-6091-4456-83F6-1BE4557CE0F7}"/>
              </a:ext>
            </a:extLst>
          </p:cNvPr>
          <p:cNvSpPr/>
          <p:nvPr/>
        </p:nvSpPr>
        <p:spPr>
          <a:xfrm>
            <a:off x="4438399" y="2967335"/>
            <a:ext cx="331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54584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9F6EA5-9970-422A-8DEB-B78C3B11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choice!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F1811-F55C-4039-BBED-2D27DEF510B8}"/>
              </a:ext>
            </a:extLst>
          </p:cNvPr>
          <p:cNvSpPr txBox="1"/>
          <p:nvPr/>
        </p:nvSpPr>
        <p:spPr>
          <a:xfrm>
            <a:off x="2790567" y="3059668"/>
            <a:ext cx="661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word  that occupies certainly our daily lives.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68981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A4B7-4539-4DA0-A506-32BC17A3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choices are made for us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F269A2-787C-40A0-A66E-64D7CE04D93B}"/>
              </a:ext>
            </a:extLst>
          </p:cNvPr>
          <p:cNvSpPr/>
          <p:nvPr/>
        </p:nvSpPr>
        <p:spPr>
          <a:xfrm>
            <a:off x="3020669" y="2792627"/>
            <a:ext cx="5461687" cy="290383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5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73480F-4950-45D9-BA49-C3BBB16C704D}"/>
              </a:ext>
            </a:extLst>
          </p:cNvPr>
          <p:cNvSpPr/>
          <p:nvPr/>
        </p:nvSpPr>
        <p:spPr>
          <a:xfrm>
            <a:off x="5577840" y="350520"/>
            <a:ext cx="6309360" cy="554736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1CD00-A667-4F65-86CD-B6A536E950AD}"/>
              </a:ext>
            </a:extLst>
          </p:cNvPr>
          <p:cNvSpPr txBox="1"/>
          <p:nvPr/>
        </p:nvSpPr>
        <p:spPr>
          <a:xfrm>
            <a:off x="457200" y="3672840"/>
            <a:ext cx="327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the family you are born into: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1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B3B703-C971-46D5-9CF7-D49058B966C1}"/>
              </a:ext>
            </a:extLst>
          </p:cNvPr>
          <p:cNvSpPr/>
          <p:nvPr/>
        </p:nvSpPr>
        <p:spPr>
          <a:xfrm>
            <a:off x="822960" y="990600"/>
            <a:ext cx="10652760" cy="48463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effectLst>
            <a:softEdge rad="127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41186-4E76-4248-8A16-2ED66E56E42C}"/>
              </a:ext>
            </a:extLst>
          </p:cNvPr>
          <p:cNvSpPr txBox="1"/>
          <p:nvPr/>
        </p:nvSpPr>
        <p:spPr>
          <a:xfrm>
            <a:off x="4495800" y="701040"/>
            <a:ext cx="231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Country of birth/origin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3492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804F03-4FA3-4423-8942-C77F5B4A337F}"/>
              </a:ext>
            </a:extLst>
          </p:cNvPr>
          <p:cNvSpPr/>
          <p:nvPr/>
        </p:nvSpPr>
        <p:spPr>
          <a:xfrm>
            <a:off x="1371600" y="1005840"/>
            <a:ext cx="4724400" cy="4846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6FEC9B-AB78-4CAC-83FA-556466872B39}"/>
              </a:ext>
            </a:extLst>
          </p:cNvPr>
          <p:cNvSpPr/>
          <p:nvPr/>
        </p:nvSpPr>
        <p:spPr>
          <a:xfrm>
            <a:off x="6808985" y="1005840"/>
            <a:ext cx="4724400" cy="4846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6B714-ED7E-400B-A083-3178DE48A96C}"/>
              </a:ext>
            </a:extLst>
          </p:cNvPr>
          <p:cNvSpPr txBox="1"/>
          <p:nvPr/>
        </p:nvSpPr>
        <p:spPr>
          <a:xfrm>
            <a:off x="2453640" y="2057400"/>
            <a:ext cx="270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called ASCRIBED status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EAF22-92EF-46E0-89EF-15866B96AFF2}"/>
              </a:ext>
            </a:extLst>
          </p:cNvPr>
          <p:cNvSpPr txBox="1"/>
          <p:nvPr/>
        </p:nvSpPr>
        <p:spPr>
          <a:xfrm>
            <a:off x="7525265" y="18288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Simply  means, we have no control over these choices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BDDE0-BC32-464A-BC84-44D71552E2F6}"/>
              </a:ext>
            </a:extLst>
          </p:cNvPr>
          <p:cNvSpPr/>
          <p:nvPr/>
        </p:nvSpPr>
        <p:spPr>
          <a:xfrm>
            <a:off x="7105134" y="2828836"/>
            <a:ext cx="39253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r"/>
            <a:r>
              <a:rPr lang="en-US" i="1" dirty="0"/>
              <a:t>But </a:t>
            </a:r>
          </a:p>
          <a:p>
            <a:pPr algn="r"/>
            <a:endParaRPr lang="en-US" dirty="0"/>
          </a:p>
          <a:p>
            <a:r>
              <a:rPr lang="en-US" dirty="0"/>
              <a:t>Those choices we made for ourselves like: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C0DDC-BC47-4E83-A600-B1F1C181AC5C}"/>
              </a:ext>
            </a:extLst>
          </p:cNvPr>
          <p:cNvSpPr/>
          <p:nvPr/>
        </p:nvSpPr>
        <p:spPr>
          <a:xfrm>
            <a:off x="2072640" y="868680"/>
            <a:ext cx="4023360" cy="44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5F8C6-BE57-46C9-9D5B-0E6868A13779}"/>
              </a:ext>
            </a:extLst>
          </p:cNvPr>
          <p:cNvSpPr/>
          <p:nvPr/>
        </p:nvSpPr>
        <p:spPr>
          <a:xfrm>
            <a:off x="6797040" y="868680"/>
            <a:ext cx="5120640" cy="4495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D72DF-CE93-4C71-A0A5-45F0B96D90D4}"/>
              </a:ext>
            </a:extLst>
          </p:cNvPr>
          <p:cNvSpPr txBox="1"/>
          <p:nvPr/>
        </p:nvSpPr>
        <p:spPr>
          <a:xfrm>
            <a:off x="2575560" y="396240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 Grades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8D3D-2239-4AA7-80D7-6DB57C9DD092}"/>
              </a:ext>
            </a:extLst>
          </p:cNvPr>
          <p:cNvSpPr txBox="1"/>
          <p:nvPr/>
        </p:nvSpPr>
        <p:spPr>
          <a:xfrm>
            <a:off x="7772400" y="396240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Career Path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77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288FD4-384F-41F1-9983-1076FCA98D1E}"/>
              </a:ext>
            </a:extLst>
          </p:cNvPr>
          <p:cNvSpPr txBox="1"/>
          <p:nvPr/>
        </p:nvSpPr>
        <p:spPr>
          <a:xfrm>
            <a:off x="1295400" y="441960"/>
            <a:ext cx="1050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These choices make you an ACHIEVER like: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3CC85-A7F1-4B3F-921B-EEEDCDF32558}"/>
              </a:ext>
            </a:extLst>
          </p:cNvPr>
          <p:cNvSpPr/>
          <p:nvPr/>
        </p:nvSpPr>
        <p:spPr>
          <a:xfrm>
            <a:off x="457200" y="1569720"/>
            <a:ext cx="3246120" cy="278892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EF6A94-8D47-458F-BDAD-0E558C2E2620}"/>
              </a:ext>
            </a:extLst>
          </p:cNvPr>
          <p:cNvSpPr/>
          <p:nvPr/>
        </p:nvSpPr>
        <p:spPr>
          <a:xfrm>
            <a:off x="4446270" y="1569720"/>
            <a:ext cx="3246120" cy="278892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901FA-80E5-4970-BAD6-FD7E9D2257BB}"/>
              </a:ext>
            </a:extLst>
          </p:cNvPr>
          <p:cNvSpPr/>
          <p:nvPr/>
        </p:nvSpPr>
        <p:spPr>
          <a:xfrm>
            <a:off x="8511540" y="1569720"/>
            <a:ext cx="2933700" cy="278892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F1137-4A31-4DCB-8344-7923FF46508D}"/>
              </a:ext>
            </a:extLst>
          </p:cNvPr>
          <p:cNvSpPr txBox="1"/>
          <p:nvPr/>
        </p:nvSpPr>
        <p:spPr>
          <a:xfrm>
            <a:off x="1143000" y="4815840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Isaac Newton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5C4F-0EFC-4440-B2C2-C1827E5C883C}"/>
              </a:ext>
            </a:extLst>
          </p:cNvPr>
          <p:cNvSpPr txBox="1"/>
          <p:nvPr/>
        </p:nvSpPr>
        <p:spPr>
          <a:xfrm>
            <a:off x="5021580" y="4815840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Lionel Messi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A3D76C-726A-409C-B859-E9598BF8B9D3}"/>
              </a:ext>
            </a:extLst>
          </p:cNvPr>
          <p:cNvSpPr txBox="1"/>
          <p:nvPr/>
        </p:nvSpPr>
        <p:spPr>
          <a:xfrm>
            <a:off x="8900160" y="4815840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Ryan Gosling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53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CEB347-218A-424B-B7C7-432EF5B206B7}"/>
              </a:ext>
            </a:extLst>
          </p:cNvPr>
          <p:cNvSpPr/>
          <p:nvPr/>
        </p:nvSpPr>
        <p:spPr>
          <a:xfrm>
            <a:off x="2211859" y="944880"/>
            <a:ext cx="2879125" cy="2144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88EB6-80F8-4149-A5C7-4CA496BB2E4E}"/>
              </a:ext>
            </a:extLst>
          </p:cNvPr>
          <p:cNvSpPr/>
          <p:nvPr/>
        </p:nvSpPr>
        <p:spPr>
          <a:xfrm>
            <a:off x="2211859" y="1511814"/>
            <a:ext cx="2755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ACHIEVED STATUS  is the best way  you can proof you conquer life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32B56-E201-4707-995F-1BE9927906A9}"/>
              </a:ext>
            </a:extLst>
          </p:cNvPr>
          <p:cNvSpPr/>
          <p:nvPr/>
        </p:nvSpPr>
        <p:spPr>
          <a:xfrm>
            <a:off x="7101018" y="944880"/>
            <a:ext cx="2879125" cy="2144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E769C-77C8-418D-80C6-1F993328614F}"/>
              </a:ext>
            </a:extLst>
          </p:cNvPr>
          <p:cNvSpPr/>
          <p:nvPr/>
        </p:nvSpPr>
        <p:spPr>
          <a:xfrm>
            <a:off x="7146325" y="1416869"/>
            <a:ext cx="2788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You will much be remembered for what you have achieved with the choices you made!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0753C-EB41-4C57-AAAD-47D691548B31}"/>
              </a:ext>
            </a:extLst>
          </p:cNvPr>
          <p:cNvSpPr/>
          <p:nvPr/>
        </p:nvSpPr>
        <p:spPr>
          <a:xfrm>
            <a:off x="4656437" y="4155413"/>
            <a:ext cx="2879125" cy="2144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7A5C3A-A8E0-4C3E-B538-40A57C402D83}"/>
              </a:ext>
            </a:extLst>
          </p:cNvPr>
          <p:cNvSpPr/>
          <p:nvPr/>
        </p:nvSpPr>
        <p:spPr>
          <a:xfrm>
            <a:off x="4769707" y="4214516"/>
            <a:ext cx="26567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 your CHOICES be guided by what you want to  ACHIEVE and you will be glad with your CHOICES &amp; amazed by your ACHIEVEMENT.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959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5837</TotalTime>
  <Words>141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Achieved, </vt:lpstr>
      <vt:lpstr>choice!</vt:lpstr>
      <vt:lpstr>Some choices are made for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Achieved &amp;</dc:title>
  <dc:creator>Jimi Akinsanya</dc:creator>
  <cp:lastModifiedBy>Jimi Akinsanya</cp:lastModifiedBy>
  <cp:revision>9</cp:revision>
  <dcterms:created xsi:type="dcterms:W3CDTF">2019-01-24T05:33:24Z</dcterms:created>
  <dcterms:modified xsi:type="dcterms:W3CDTF">2019-01-30T18:40:01Z</dcterms:modified>
</cp:coreProperties>
</file>